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7" r:id="rId5"/>
    <p:sldId id="258" r:id="rId6"/>
    <p:sldId id="260" r:id="rId7"/>
    <p:sldId id="259" r:id="rId8"/>
    <p:sldId id="261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FA3869-2954-8DE5-1173-EA6A36B51B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39E1B0A-93EE-5098-4C31-1B428DA6A4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953EDE-9EB5-6403-C13D-74E46AEEF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938530-CD4C-321A-2C6F-192A5DD11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50CA22-EC29-0938-80C4-A39829474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4139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49781C-8C6D-6388-F200-142ECF284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D0E2EC0-EF13-E5E5-AC5F-20E9BE7686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E31D4C0-514E-3C9C-B236-E30E178D0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79F0851-5B49-7114-DE7D-07B0B49FA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5ABB74-AE76-1AA4-B3AD-C3E4451C0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0502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9AF5B72-580E-EAEB-1B65-0C9EB25683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579CD2E-CCA5-4665-4880-1CBBB0484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DDED1DD-FB7A-2F9C-5B4D-BF4A408A9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47C08E-E78A-A31F-59AA-B902F8F90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E6C118-DEBB-ACEB-9C85-A8BFAEBDE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57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6E3112-94BE-A1D4-CC93-EFD9CDBA6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E149E3-6C1C-9EBB-FE4C-60C45DD6A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52761EA-2BB0-5E10-18F3-F184501EB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F8D7B8-DCB8-6932-1BE0-BE8AECC2F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A6181A-180F-39E2-3FA2-B436237EC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9499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B67713-AAE8-A5F9-FEF5-E57A928D4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5E28430-0353-180D-4F84-78B5EF937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9D9386B-52B9-E46A-674A-2BF01C725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A89592F-F752-59D6-0341-C90AE76FD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09F07D-4403-E811-7FDE-835D39A7B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8480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4F62E2-5BB4-6C72-DD36-C106B0868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1C9EC6F-2B76-E6D0-86F6-4D7CCD21A9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D7644D1-C175-75DC-0146-FE2481941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187B0ED-D620-86A3-3AE8-379467966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33CE183-4E63-AA5E-AF10-CE11C1E04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89111AF-D48D-353F-7538-6967D43DC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3051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9932C3-1889-1E84-5CBE-A1F8238AA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B4B15E-D297-CDE8-66A5-A3FB2D479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99F4D7D-00C9-4ACA-0E6B-761DEAF428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7574226-3B52-2DDA-B78D-64843B1335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C6948F68-1C70-E5DD-1BDB-0C90E45292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470FD9E-D77D-143D-B3E7-92DFDB8B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FE4BAA2-C3C7-EB1C-7094-977616282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03B516-78C4-8E6E-2164-FA0D343F5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1888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ACE819-3AF1-4A66-9DCE-621CEC1C4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3321C4B-44A1-2F11-3BFB-6712C431E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F883F47-0BEC-C809-280A-71FB73193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A018B8A-8C7E-FD44-C09C-263870C48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6138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6148117-BD83-99F1-D098-195D1EC21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6B00001-66A6-277D-8321-927B57B5D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320873E-F893-5F26-8246-A3DABB6A4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875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30C5B8-2530-7CDE-E01B-230DD7EE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082F76-BF9E-7C65-FBCE-DD33CE550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DF581E2-1EA4-27DD-CF27-587DEBAEA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D656D4C-F27A-111C-B718-1DE58374D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60DB45E-5F39-FECC-2BB3-6B944900A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BBD3CDF-DB79-906C-784A-9E7079C81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7411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52F77A-0E3D-1FEE-7177-F2A075972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532353B-A509-695E-30F7-2C6C7805B7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85F8F8-1F35-DCA1-3055-2F762FB17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830ABF2-FD6D-E699-7682-2AA189CC9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B1D22DC-E2A2-5AEE-782E-B88086B99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266FF9B-B57D-C6A5-2F32-51CB1F505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6111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6525A0-E06F-A804-ADBB-0EC2E18D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3657EDE-CD79-55B2-0D25-5C0101A7F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71659D-3967-57E1-D293-831530BA26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87071-E7D1-4F0D-90F4-41EE461A2EB9}" type="datetimeFigureOut">
              <a:rPr lang="ru-RU" smtClean="0"/>
              <a:t>25.03.2024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511CFA-4BEE-B020-86B0-FB8ACCB92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2D38E8E-41F4-034F-39C8-E9CE7B160D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E335D-A824-47A9-8D1F-31F4C91D8C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8874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atasets" TargetMode="External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9E1ABF-5992-6AAA-D604-F441F2FB80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14546"/>
            <a:ext cx="9144000" cy="2387600"/>
          </a:xfrm>
        </p:spPr>
        <p:txBody>
          <a:bodyPr/>
          <a:lstStyle/>
          <a:p>
            <a:r>
              <a:rPr lang="ru-RU" dirty="0"/>
              <a:t>Типология задач машинного 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1575859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777FD1-594B-9D5A-2DCD-9EEA23A2A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Типы задач</a:t>
            </a:r>
          </a:p>
        </p:txBody>
      </p:sp>
      <p:pic>
        <p:nvPicPr>
          <p:cNvPr id="1026" name="Picture 2" descr="Supervised, Unsupervised, &amp; Reinforcement Learning - AI Wiki">
            <a:extLst>
              <a:ext uri="{FF2B5EF4-FFF2-40B4-BE49-F238E27FC236}">
                <a16:creationId xmlns:a16="http://schemas.microsoft.com/office/drawing/2014/main" id="{EADDC98B-A7CE-54BB-A8AC-9E28122AA6C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150" y="2477294"/>
            <a:ext cx="67437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7577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777FD1-594B-9D5A-2DCD-9EEA23A2A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Semi-supervised</a:t>
            </a:r>
            <a:endParaRPr lang="ru-RU" dirty="0"/>
          </a:p>
        </p:txBody>
      </p:sp>
      <p:pic>
        <p:nvPicPr>
          <p:cNvPr id="2052" name="Picture 4" descr="Introduction to Semi-Supervised Learning | TeksandsAItest">
            <a:extLst>
              <a:ext uri="{FF2B5EF4-FFF2-40B4-BE49-F238E27FC236}">
                <a16:creationId xmlns:a16="http://schemas.microsoft.com/office/drawing/2014/main" id="{A8D8123B-5515-CE03-3718-745E51D1D0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1858169"/>
            <a:ext cx="85725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4938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B5B75E1-F967-8C1E-5AD0-C439ADE3C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534" y="1764075"/>
            <a:ext cx="11036931" cy="4340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FB82978-4477-4F4B-72FB-FDA70656059B}"/>
              </a:ext>
            </a:extLst>
          </p:cNvPr>
          <p:cNvSpPr txBox="1"/>
          <p:nvPr/>
        </p:nvSpPr>
        <p:spPr>
          <a:xfrm>
            <a:off x="577534" y="6581001"/>
            <a:ext cx="4576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https://evergreens.com.ua/ru/articles/classical-machine-learning.html</a:t>
            </a:r>
            <a:endParaRPr lang="ru-RU" sz="1200" dirty="0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7EF72E8-9EAB-F041-065B-AE8AC11F8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Supervised vs unsupervised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2901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4BF280-AB03-1575-2B14-EABF4766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Классификация и регрессия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DC2B861-3AF7-B044-457F-CBA22D359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387" y="1690688"/>
            <a:ext cx="5719021" cy="321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E175FB1-CD55-6FE1-3099-52BE11075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429000"/>
            <a:ext cx="5720391" cy="321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BA1B99D-0DE2-9A4A-9BC0-F0EFCA875A68}"/>
              </a:ext>
            </a:extLst>
          </p:cNvPr>
          <p:cNvSpPr txBox="1"/>
          <p:nvPr/>
        </p:nvSpPr>
        <p:spPr>
          <a:xfrm>
            <a:off x="577534" y="6581001"/>
            <a:ext cx="4576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https://evergreens.com.ua/ru/articles/classical-machine-learning.html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937501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F6315C-3E18-2C38-A94F-EAD02D8F3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Кластеризация</a:t>
            </a:r>
          </a:p>
        </p:txBody>
      </p:sp>
      <p:pic>
        <p:nvPicPr>
          <p:cNvPr id="4098" name="Picture 2" descr="кластеризация">
            <a:extLst>
              <a:ext uri="{FF2B5EF4-FFF2-40B4-BE49-F238E27FC236}">
                <a16:creationId xmlns:a16="http://schemas.microsoft.com/office/drawing/2014/main" id="{6312C368-DFA4-B307-E93F-6C4ACEE8CF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134" y="2046914"/>
            <a:ext cx="7385731" cy="41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DDE182-447F-2976-9233-A9BB697FDB77}"/>
              </a:ext>
            </a:extLst>
          </p:cNvPr>
          <p:cNvSpPr txBox="1"/>
          <p:nvPr/>
        </p:nvSpPr>
        <p:spPr>
          <a:xfrm>
            <a:off x="577534" y="6581001"/>
            <a:ext cx="4576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https://evergreens.com.ua/ru/articles/classical-machine-learning.html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63546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A999185-B4E3-0E0B-8795-128641440B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9885" y="123022"/>
            <a:ext cx="5312229" cy="6611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58DCE63-D40A-C50D-B4EE-C9F411224C1A}"/>
              </a:ext>
            </a:extLst>
          </p:cNvPr>
          <p:cNvSpPr txBox="1"/>
          <p:nvPr/>
        </p:nvSpPr>
        <p:spPr>
          <a:xfrm>
            <a:off x="577534" y="6581001"/>
            <a:ext cx="43799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https://trends.rbc.ru/trends/industry/60c85c599a7947f5776ad409</a:t>
            </a:r>
            <a:endParaRPr lang="ru-RU" sz="1200" dirty="0"/>
          </a:p>
        </p:txBody>
      </p:sp>
    </p:spTree>
    <p:extLst>
      <p:ext uri="{BB962C8B-B14F-4D97-AF65-F5344CB8AC3E}">
        <p14:creationId xmlns:p14="http://schemas.microsoft.com/office/powerpoint/2010/main" val="3397153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992FAA-D285-18F1-9B5D-BA875A42A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Пора подумать о выборе </a:t>
            </a:r>
            <a:r>
              <a:rPr lang="ru-RU" dirty="0" err="1"/>
              <a:t>датасета</a:t>
            </a:r>
            <a:r>
              <a:rPr lang="ru-RU" dirty="0"/>
              <a:t>…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23C193-4DC4-8F0A-A03E-6B4988C07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Выбрать данные</a:t>
            </a:r>
            <a:endParaRPr lang="en-US" dirty="0"/>
          </a:p>
          <a:p>
            <a:pPr lvl="1"/>
            <a:r>
              <a:rPr lang="ru-RU" dirty="0"/>
              <a:t>Набор данных из вашей сферы деятельности</a:t>
            </a:r>
          </a:p>
          <a:p>
            <a:pPr lvl="1"/>
            <a:r>
              <a:rPr lang="ru-RU" dirty="0"/>
              <a:t>Открытые данные, например, </a:t>
            </a:r>
            <a:r>
              <a:rPr lang="en-US" dirty="0">
                <a:hlinkClick r:id="rId2"/>
              </a:rPr>
              <a:t>Kaggle Datasets</a:t>
            </a:r>
            <a:r>
              <a:rPr lang="en-US" dirty="0"/>
              <a:t>, </a:t>
            </a:r>
            <a:r>
              <a:rPr lang="en-US" dirty="0" err="1">
                <a:hlinkClick r:id="rId3"/>
              </a:rPr>
              <a:t>HuggingFace</a:t>
            </a:r>
            <a:r>
              <a:rPr lang="en-US" dirty="0">
                <a:hlinkClick r:id="rId3"/>
              </a:rPr>
              <a:t> Datasets</a:t>
            </a:r>
            <a:endParaRPr lang="ru-RU" dirty="0"/>
          </a:p>
          <a:p>
            <a:pPr lvl="1"/>
            <a:r>
              <a:rPr lang="ru-RU" dirty="0"/>
              <a:t>В </a:t>
            </a:r>
            <a:r>
              <a:rPr lang="ru-RU" dirty="0" err="1"/>
              <a:t>датасете</a:t>
            </a:r>
            <a:r>
              <a:rPr lang="ru-RU" dirty="0"/>
              <a:t> желательно более 1000 строк, более 10 столбцов</a:t>
            </a:r>
            <a:endParaRPr lang="en-US" dirty="0"/>
          </a:p>
          <a:p>
            <a:r>
              <a:rPr lang="ru-RU" dirty="0"/>
              <a:t>Определиться с постановкой задачи</a:t>
            </a:r>
          </a:p>
          <a:p>
            <a:pPr lvl="1"/>
            <a:r>
              <a:rPr lang="ru-RU" dirty="0"/>
              <a:t>Классификация / регрессия</a:t>
            </a:r>
          </a:p>
        </p:txBody>
      </p:sp>
    </p:spTree>
    <p:extLst>
      <p:ext uri="{BB962C8B-B14F-4D97-AF65-F5344CB8AC3E}">
        <p14:creationId xmlns:p14="http://schemas.microsoft.com/office/powerpoint/2010/main" val="309266280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113</Words>
  <Application>Microsoft Office PowerPoint</Application>
  <PresentationFormat>Широкоэкранный</PresentationFormat>
  <Paragraphs>17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Типология задач машинного обучения</vt:lpstr>
      <vt:lpstr>Типы задач</vt:lpstr>
      <vt:lpstr>Semi-supervised</vt:lpstr>
      <vt:lpstr>Supervised vs unsupervised</vt:lpstr>
      <vt:lpstr>Классификация и регрессия</vt:lpstr>
      <vt:lpstr>Кластеризация</vt:lpstr>
      <vt:lpstr>Презентация PowerPoint</vt:lpstr>
      <vt:lpstr>Пора подумать о выборе датасета…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Типология задач машинного обучения</dc:title>
  <dc:creator>Кристина Желтова</dc:creator>
  <cp:lastModifiedBy>Кристина Желтова</cp:lastModifiedBy>
  <cp:revision>11</cp:revision>
  <dcterms:created xsi:type="dcterms:W3CDTF">2023-01-09T13:10:05Z</dcterms:created>
  <dcterms:modified xsi:type="dcterms:W3CDTF">2024-03-25T18:51:55Z</dcterms:modified>
</cp:coreProperties>
</file>

<file path=docProps/thumbnail.jpeg>
</file>